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0"/>
  </p:notesMasterIdLst>
  <p:sldIdLst>
    <p:sldId id="339" r:id="rId2"/>
    <p:sldId id="340" r:id="rId3"/>
    <p:sldId id="295" r:id="rId4"/>
    <p:sldId id="298" r:id="rId5"/>
    <p:sldId id="297" r:id="rId6"/>
    <p:sldId id="312" r:id="rId7"/>
    <p:sldId id="329" r:id="rId8"/>
    <p:sldId id="304" r:id="rId9"/>
    <p:sldId id="305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3" r:id="rId18"/>
    <p:sldId id="326" r:id="rId19"/>
    <p:sldId id="336" r:id="rId20"/>
    <p:sldId id="338" r:id="rId21"/>
    <p:sldId id="334" r:id="rId22"/>
    <p:sldId id="335" r:id="rId23"/>
    <p:sldId id="328" r:id="rId24"/>
    <p:sldId id="273" r:id="rId25"/>
    <p:sldId id="337" r:id="rId26"/>
    <p:sldId id="332" r:id="rId27"/>
    <p:sldId id="333" r:id="rId28"/>
    <p:sldId id="276" r:id="rId2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66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3" autoAdjust="0"/>
    <p:restoredTop sz="94564" autoAdjust="0"/>
  </p:normalViewPr>
  <p:slideViewPr>
    <p:cSldViewPr snapToGrid="0">
      <p:cViewPr varScale="1">
        <p:scale>
          <a:sx n="46" d="100"/>
          <a:sy n="46" d="100"/>
        </p:scale>
        <p:origin x="-7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CAFE4F-3D59-40A8-96B0-6347F8B69E42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1CEC9B-AE4F-4CF0-BD54-255D645C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FC01B-8D5E-4AFC-BB24-6A8428BFED5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421B480-21CA-435B-9407-F6282F79A3E7}" type="slidenum">
              <a:rPr lang="ru-RU" sz="1200">
                <a:latin typeface="+mn-lt"/>
              </a:rPr>
              <a:pPr algn="r">
                <a:defRPr/>
              </a:pPr>
              <a:t>26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9D4C0B5-1F8B-4D51-9C94-77E9B2D98FF9}" type="slidenum">
              <a:rPr lang="ru-RU" sz="1200">
                <a:latin typeface="+mn-lt"/>
              </a:rPr>
              <a:pPr algn="r">
                <a:defRPr/>
              </a:pPr>
              <a:t>27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D7D68-AF0D-489C-B50F-63051F18735C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A47BA-7886-43B5-9A43-8A04F886C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B2EA-5FD8-49A3-953E-9E1552B27F9D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9B4E3-8AD0-4E3F-A444-B51614403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E663-938C-48EE-93D3-188D8BB4C4F7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5C9C-A107-4A98-9E00-499AF9090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8F91-7AC0-42A0-8BE8-7EF51B6DEED2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E805-8C0B-4082-A923-977141163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F3FD-DD55-4047-BE7D-90FBC07DE5E6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F98E-9CB5-4DF3-9051-504837310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3037-5171-4F38-AF39-09086E9F30BD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7361-FC54-45E7-A30C-C11C9ADB2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1F08-6639-4A83-8A75-5812CAC91A43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089E-30F4-4929-96F3-E052A3292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317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D6AB-131B-472B-9BC9-BF31FE5FF020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3B95-20B3-47F1-814B-C808CE1EB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30DA-B6D1-4E6A-800C-442F3D01F3C5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2F88-E47D-449C-8824-3B5CF6A1B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BEE5-12E6-4728-90EC-4121C55F3E0E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9709-86F8-44AB-BDDA-C60062169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C081-96CD-4160-9265-08AE07907AB4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76D0-FF22-4024-82C1-E277B8B24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5289-7E13-4442-BFEE-4BB4037F7093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A008-C411-477F-B2F4-5B9734AA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43D4-76E2-4971-B6CF-BAEF9F0BA964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31A4-B007-484A-AA4D-4B9B3BF7C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8218-1C0D-4DF7-AA17-54B8E1A2F507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FC0C-AD73-456C-9FA7-83735198D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7379-8962-4241-BA98-125D03959C3F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2361-FF3F-4504-914D-EEA115A1E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7E8E-DB3B-4389-B630-5EA431690C11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C3E4-5F47-4DB2-9C2B-6E0724A48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D35B1E0-C1BB-452F-931F-D2C7F8F5E5F4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D94B55A-34FC-421C-BAD1-59AB127AA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78" r:id="rId5"/>
    <p:sldLayoutId id="2147483783" r:id="rId6"/>
    <p:sldLayoutId id="2147483777" r:id="rId7"/>
    <p:sldLayoutId id="2147483776" r:id="rId8"/>
    <p:sldLayoutId id="2147483784" r:id="rId9"/>
    <p:sldLayoutId id="2147483785" r:id="rId10"/>
    <p:sldLayoutId id="2147483775" r:id="rId11"/>
    <p:sldLayoutId id="2147483786" r:id="rId12"/>
    <p:sldLayoutId id="2147483787" r:id="rId13"/>
    <p:sldLayoutId id="2147483788" r:id="rId14"/>
    <p:sldLayoutId id="2147483789" r:id="rId15"/>
    <p:sldLayoutId id="2147483774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2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238" y="2352675"/>
            <a:ext cx="74612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TextBox 3"/>
          <p:cNvSpPr txBox="1">
            <a:spLocks noChangeArrowheads="1"/>
          </p:cNvSpPr>
          <p:nvPr/>
        </p:nvSpPr>
        <p:spPr bwMode="auto">
          <a:xfrm>
            <a:off x="1143000" y="322263"/>
            <a:ext cx="10596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Муниципальное Бюджетное Общеобразовательное Учреждение </a:t>
            </a:r>
            <a:endParaRPr lang="ru-RU" sz="2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Средняя Общеобразовательная Школа с.Дубровское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81063" y="1701800"/>
            <a:ext cx="10596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КНИГА ТРУДОВОЙ ДОБЛЕСТИ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674688"/>
            <a:ext cx="31575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160838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Мерлушкина (Сажнёва) Анастасия Михайловна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6745288" y="2816225"/>
            <a:ext cx="3976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765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00" y="1787525"/>
            <a:ext cx="3194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960813" y="2484438"/>
            <a:ext cx="69897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 воспоминаний…..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1938-39 годах  я трудилась свинаркой на Точке. В связи с приближением войны проводились мероприятия на случай боевых действий. Прежде всего это рытье окопов в районе села Огарёвка и Сорокино. Работа длилась весь день. На ногах находилась с трех часов утра до десяти часов вечера. Затем произошло перераспределение всех работающих, одну часть отправили на лесоразработки, другую часть послали учиться на трактористов. Я пошла учиться на трактористку.</a:t>
            </a:r>
          </a:p>
        </p:txBody>
      </p:sp>
      <p:pic>
        <p:nvPicPr>
          <p:cNvPr id="27655" name="Picture 12" descr="20220320_1520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150" y="2633663"/>
            <a:ext cx="245745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Мерлушкина (Сажнёва) Анастасия Михайловна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5535613" y="2463800"/>
            <a:ext cx="55768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defRPr/>
            </a:pPr>
            <a:r>
              <a:rPr lang="ru-RU" sz="2000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 труд в годы ВОВ и послевоенные годы </a:t>
            </a: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Анастасия Михайловна награждена: </a:t>
            </a:r>
          </a:p>
          <a:p>
            <a:pPr marL="609600" indent="-609600"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Медалями «За доблестный труд в ВОВ 1941-1945 гг».;</a:t>
            </a:r>
          </a:p>
          <a:p>
            <a:pPr marL="609600" indent="-609600"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Юбилейными медалями «Участнику трудового фронта»;</a:t>
            </a:r>
          </a:p>
          <a:p>
            <a:pPr marL="609600" indent="-609600"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Знаками отличия за добросовестный труд в послевоенные годы.</a:t>
            </a:r>
          </a:p>
          <a:p>
            <a:pPr marL="609600" indent="-609600"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8677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755775"/>
            <a:ext cx="323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 descr="20220314_093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888" y="2541588"/>
            <a:ext cx="2682875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1" descr="IMG-20220311-WA0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7463" y="2511425"/>
            <a:ext cx="13144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2" descr="IMG-20220311-WA00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3813" y="4505325"/>
            <a:ext cx="13239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5018088" y="3440113"/>
            <a:ext cx="557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9701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630363"/>
            <a:ext cx="32369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076700" y="788988"/>
            <a:ext cx="681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Рузакова Мария Герасимовна</a:t>
            </a:r>
          </a:p>
        </p:txBody>
      </p:sp>
      <p:pic>
        <p:nvPicPr>
          <p:cNvPr id="29703" name="Picture 16" descr="4709d2a0ebd4fe154532b512361496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563" y="2767013"/>
            <a:ext cx="37401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5019675" y="2711450"/>
            <a:ext cx="6137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Рузакова Мария Герасимовна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Родилась 16.04.1925 года в деревне Липовец, в 5 км от Дубровского.  В  семье было 3 ребенка. Образование закончилось после окончания шестого класса Сойминской школы. Двенадцати летней девчонкой стала работать в колхозе, выполняла всю посильную работу. И окопы копала, падая от усталости, и комбайн освоила.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5661025" y="2400300"/>
            <a:ext cx="51625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defRPr/>
            </a:pPr>
            <a:r>
              <a:rPr lang="ru-RU" sz="1900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 доблестный труд в годы ВОВ и послевоенные годы</a:t>
            </a:r>
          </a:p>
          <a:p>
            <a:pPr marL="609600" indent="-609600"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Мария Герасимовна награждена: </a:t>
            </a:r>
          </a:p>
          <a:p>
            <a:pPr marL="609600" indent="-609600" algn="ctr"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Медалями «За доблестный труд в ВОВ 1941-1945 гг.»;</a:t>
            </a:r>
          </a:p>
          <a:p>
            <a:pPr marL="609600" indent="-609600"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Медалью «Ветеран труда»</a:t>
            </a:r>
          </a:p>
          <a:p>
            <a:pPr marL="609600" indent="-609600" algn="ctr"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Юбилейными медалями «Участнику трудового фронта»;</a:t>
            </a:r>
          </a:p>
          <a:p>
            <a:pPr marL="609600" indent="-609600" algn="ctr"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Знаками отличия за добросовестный труд в послевоенные годы.</a:t>
            </a:r>
          </a:p>
          <a:p>
            <a:pPr marL="609600" indent="-609600" algn="ctr"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072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630363"/>
            <a:ext cx="32369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076700" y="788988"/>
            <a:ext cx="681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Рузакова Мария Герасимовна</a:t>
            </a:r>
          </a:p>
        </p:txBody>
      </p:sp>
      <p:pic>
        <p:nvPicPr>
          <p:cNvPr id="30727" name="Picture 10" descr="20220320_152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5" y="2582863"/>
            <a:ext cx="3922713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174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630363"/>
            <a:ext cx="32369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076700" y="788988"/>
            <a:ext cx="6819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Рузакова Мария Герасимовна</a:t>
            </a:r>
          </a:p>
        </p:txBody>
      </p:sp>
      <p:pic>
        <p:nvPicPr>
          <p:cNvPr id="31750" name="Picture 10" descr="IMG-20220311-WA0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263" y="2511425"/>
            <a:ext cx="13223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 descr="IMG-20220311-WA0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9475" y="3035300"/>
            <a:ext cx="1563688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IMG-20220311-WA00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9988" y="2992438"/>
            <a:ext cx="18335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3" descr="IMG-20220311-WA00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9675" y="2474913"/>
            <a:ext cx="1906588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4" descr="IMG-20220311-WA00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81900" y="4760913"/>
            <a:ext cx="2482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5" descr="IMG-20220311-WA00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9600" y="2428875"/>
            <a:ext cx="143986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6" descr="IMG-20220311-WA00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2700" y="4830763"/>
            <a:ext cx="26130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8" descr="IMG-20220311-WA00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32950" y="2557463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20" descr="IMG-20220311-WA00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7513" y="4516438"/>
            <a:ext cx="187325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Курнышова (Галкина) Александра Максимовна</a:t>
            </a:r>
          </a:p>
        </p:txBody>
      </p:sp>
      <p:pic>
        <p:nvPicPr>
          <p:cNvPr id="3277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755775"/>
            <a:ext cx="323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20220320_1523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763" y="2555875"/>
            <a:ext cx="30607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146550" y="2544763"/>
            <a:ext cx="705008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Курнышова (Галкина) Александра Максимовна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Родилась в 1922 году в селе Соймино.  В  семье было 8 детей. С детства пришлось пережить и нужду и страдания. Александра Максимовна проучилась всего один год, на этом процесс постижения грамоты завершился. С 13 лет пошла  в с-з «Комсомолец» поденщицей, а с 1938</a:t>
            </a: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работала свинаркой. После начала войны в 1941 году в связи с нехваткой  механизаторских кадров записалась на курсы трактористов. С 1942 по 1948 годы работала трактористкой.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Курнышова (Галкина) Александра Максимовна</a:t>
            </a:r>
          </a:p>
        </p:txBody>
      </p:sp>
      <p:pic>
        <p:nvPicPr>
          <p:cNvPr id="3379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755775"/>
            <a:ext cx="323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20220320_1523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763" y="2555875"/>
            <a:ext cx="275907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5080000" y="2566988"/>
            <a:ext cx="5805488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defRPr/>
            </a:pPr>
            <a:r>
              <a:rPr lang="ru-RU" sz="1900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 труд в годы ВОВ и послевоенные годы</a:t>
            </a:r>
          </a:p>
          <a:p>
            <a:pPr marL="609600" indent="-609600"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Александра Максимовна награждена: </a:t>
            </a:r>
          </a:p>
          <a:p>
            <a:pPr marL="609600" indent="-609600" algn="ctr"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Медалями «За доблестный труд в ВОВ 1941-1945 гг.;</a:t>
            </a:r>
          </a:p>
          <a:p>
            <a:pPr marL="609600" indent="-609600" algn="ctr"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Юбилейными медалями «Участнику трудового фронта»;</a:t>
            </a:r>
          </a:p>
          <a:p>
            <a:pPr marL="609600" indent="-609600" algn="ctr"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indent="-609600"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Знаками отличия за добросовестный труд в послевоенные годы.</a:t>
            </a:r>
          </a:p>
          <a:p>
            <a:pPr marL="609600" indent="-609600" algn="ctr"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3799" name="Picture 10" descr="IMG-20220311-WA00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2050" y="2520950"/>
            <a:ext cx="91916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1" descr="IMG-20220311-WA00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6663" y="3802063"/>
            <a:ext cx="9318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Курнышова (Попкова) Евдокия Петровна</a:t>
            </a:r>
          </a:p>
        </p:txBody>
      </p:sp>
      <p:pic>
        <p:nvPicPr>
          <p:cNvPr id="3482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755775"/>
            <a:ext cx="323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354513" y="2460625"/>
            <a:ext cx="70500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Курнышова (Попкова)Евдокия Петровна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Родилась в  тяжелом 1921 году в селе Соймино.  Воспитывалась в многодетной семье. В семье было 15 детей, но многие умерли в детстве, осталось всего семеро. В школе удалось окончить 4 класса.  С 15 лет пошла работать на Точке свинаркой.  В 16 лет получила паспорт. С началом ВОВ  Евдокию Петровну посылают на трудовой фронт в Куйбышев. Главная работа-выправка железнодорожного полотна в центре города. Выучилась на трактористку, работала помощником тракториста , заправщицей.</a:t>
            </a:r>
          </a:p>
        </p:txBody>
      </p:sp>
      <p:pic>
        <p:nvPicPr>
          <p:cNvPr id="34822" name="Picture 12" descr="25-d184d0bed182d0be-d181d0bed0b2d0b5d182d181d0bad0b8d185-d0b6d0b5d0bdd189d0b8d0bd-d0b8-d0b4d0b5d0b2d183d188d0b5d0ba-d0bdd0b5_603559d32fd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913" y="2708275"/>
            <a:ext cx="33813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Курнышова (Попкова) Евдокия Петровна</a:t>
            </a:r>
          </a:p>
        </p:txBody>
      </p:sp>
      <p:pic>
        <p:nvPicPr>
          <p:cNvPr id="3584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755775"/>
            <a:ext cx="323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2" descr="25-d184d0bed182d0be-d181d0bed0b2d0b5d182d181d0bad0b8d185-d0b6d0b5d0bdd189d0b8d0bd-d0b8-d0b4d0b5d0b2d183d188d0b5d0ba-d0bdd0b5_603559d32fd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7925" y="2708275"/>
            <a:ext cx="3606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146675" y="2401888"/>
            <a:ext cx="6096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труд в годы ВОВ и послевоенные годы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Евдокия Петровна награждена: </a:t>
            </a:r>
          </a:p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Медалями «За доблестный труд в ВОВ 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1941-1945 гг».;</a:t>
            </a:r>
          </a:p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Юбилейными медалями «Участнику трудового фронта»;</a:t>
            </a:r>
          </a:p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Знаками отличия, грамотами за добросовестный труд в послевоенные годы.</a:t>
            </a:r>
          </a:p>
          <a:p>
            <a:pPr>
              <a:spcBef>
                <a:spcPct val="50000"/>
              </a:spcBef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5847" name="Picture 9" descr="2b0bc04c84dcff6794d0bbd1f24b93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5863" y="2770188"/>
            <a:ext cx="9969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Королёва (Кистаева) </a:t>
            </a:r>
          </a:p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Мария Кузьминична</a:t>
            </a:r>
          </a:p>
        </p:txBody>
      </p:sp>
      <p:pic>
        <p:nvPicPr>
          <p:cNvPr id="3686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755775"/>
            <a:ext cx="323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20220320_1522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063" y="2495550"/>
            <a:ext cx="2770187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146550" y="2398713"/>
            <a:ext cx="7050088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Королёва (Кистаева) Мария Кузьминична</a:t>
            </a:r>
          </a:p>
          <a:p>
            <a:pPr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Родилась в  1915 году в селе Соймино.  Воспитывалась в многодетной семье, многие дети умерли в детстве, осталось всего семеро. Окончила курс «ликбеза».  С десяти лет трудилась на прополке.  С 13 лет пошла работать свинаркой на Точк</a:t>
            </a: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 ,в</a:t>
            </a: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16 лет получила паспорт. В годы ВОВ Мария Кузминична работала подёнщицей на разных работах: перебирали картофель, работали на мехтоке, часто в ночную смену. Хотя и не было у Марии Кузьминичны громких трудовых побед, но она как могла, вносила свой вклад в дело общей Победы над врагом.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44725" y="3852863"/>
            <a:ext cx="5880100" cy="955675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3200" b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«Женщины нашего села- труженицы тыла»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6911975" y="3679825"/>
            <a:ext cx="2763838" cy="1762125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Проект подготовила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Фахми Самира,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ученица 10 класса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Руководитель проекта: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Баканова О.С. 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2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349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275" y="5670550"/>
            <a:ext cx="31940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TextBox 3"/>
          <p:cNvSpPr txBox="1">
            <a:spLocks noChangeArrowheads="1"/>
          </p:cNvSpPr>
          <p:nvPr/>
        </p:nvSpPr>
        <p:spPr bwMode="auto">
          <a:xfrm>
            <a:off x="1143000" y="322263"/>
            <a:ext cx="10596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Муниципальное Бюджетное Общеобразовательное Учреждение </a:t>
            </a:r>
            <a:endParaRPr lang="ru-RU" sz="22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Средняя Общеобразовательная Школа с.Дубровское</a:t>
            </a:r>
          </a:p>
        </p:txBody>
      </p:sp>
      <p:sp>
        <p:nvSpPr>
          <p:cNvPr id="63494" name="WordArt 26"/>
          <p:cNvSpPr>
            <a:spLocks noChangeArrowheads="1" noChangeShapeType="1" noTextEdit="1"/>
          </p:cNvSpPr>
          <p:nvPr/>
        </p:nvSpPr>
        <p:spPr bwMode="auto">
          <a:xfrm>
            <a:off x="5483225" y="1978025"/>
            <a:ext cx="4259263" cy="1039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8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Региональный образовательный проект</a:t>
            </a:r>
          </a:p>
          <a:p>
            <a:pPr algn="ctr"/>
            <a:r>
              <a:rPr lang="ru-RU" sz="2400" b="1" kern="1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МБОУ СОШ с.Дубровское</a:t>
            </a:r>
          </a:p>
          <a:p>
            <a:pPr algn="ctr"/>
            <a:r>
              <a:rPr lang="ru-RU" sz="2400" b="1" kern="1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"Пенза- город трудовой доблести"</a:t>
            </a:r>
          </a:p>
        </p:txBody>
      </p:sp>
      <p:pic>
        <p:nvPicPr>
          <p:cNvPr id="63495" name="Picture 27" descr="8caf1f211ef279f2382ffbb70d518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188" y="1589088"/>
            <a:ext cx="29083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0" descr="20220320_1520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13" y="3838575"/>
            <a:ext cx="144938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11" descr="20220320_1522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04463" y="3854450"/>
            <a:ext cx="15621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2" descr="20220320_1523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61600" y="1327150"/>
            <a:ext cx="15811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3" descr="20220320_1523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688" y="1346200"/>
            <a:ext cx="1539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4" descr="20220320_1523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24913" y="5311775"/>
            <a:ext cx="13446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6" descr="4709d2a0ebd4fe154532b512361496d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46288" y="5365750"/>
            <a:ext cx="198913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Королёва (Кистаева) </a:t>
            </a:r>
          </a:p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Мария Кузьминична</a:t>
            </a:r>
          </a:p>
        </p:txBody>
      </p:sp>
      <p:pic>
        <p:nvPicPr>
          <p:cNvPr id="3789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755775"/>
            <a:ext cx="323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20220320_1522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063" y="2495550"/>
            <a:ext cx="2770187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146550" y="2398713"/>
            <a:ext cx="7050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564063" y="2419350"/>
            <a:ext cx="6096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 труд в годы ВОВ и послевоенные годы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Мария Кузьминична награждена: </a:t>
            </a:r>
          </a:p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Медалями «За доблестный труд в ВОВ 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1941-1945 гг».;</a:t>
            </a:r>
          </a:p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Юбилейными медалями «Участнику трудового фронта»;</a:t>
            </a:r>
          </a:p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Знаками отличия, грамотами за добросовестный труд в послевоенные годы.</a:t>
            </a:r>
          </a:p>
        </p:txBody>
      </p:sp>
      <p:pic>
        <p:nvPicPr>
          <p:cNvPr id="37896" name="Picture 10" descr="2b0bc04c84dcff6794d0bbd1f24b93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519363"/>
            <a:ext cx="9969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Сергеева (Рожкова)</a:t>
            </a:r>
          </a:p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Антонина Трофимовна</a:t>
            </a:r>
          </a:p>
        </p:txBody>
      </p:sp>
      <p:pic>
        <p:nvPicPr>
          <p:cNvPr id="3891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755775"/>
            <a:ext cx="323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2" descr="20220320_1523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5" y="2652713"/>
            <a:ext cx="28956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146550" y="2544763"/>
            <a:ext cx="705008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Сергеева (Рожкова) Антонина Трофимовна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Родилась в 1921 году в селе Соймино.  Воспитывалась как и многие ее сверстники в многодетной семье. В семье было 5 детей, она была старшей. В школе удалось окончить 5 классов, а дальше учиться уже не было возможности. В 13 лет пошла работать свинаркой. В 1937 году получила паспорт и стала полноправной работницей с-за «Комсомолец». Так и трудилась свинаркой до отправки на трудовой фронт. В 1941 году отучилась на трактористку.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076700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Сергеева (Рожкова)</a:t>
            </a:r>
          </a:p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Антонина Трофимовна</a:t>
            </a:r>
          </a:p>
        </p:txBody>
      </p:sp>
      <p:pic>
        <p:nvPicPr>
          <p:cNvPr id="3994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3" y="1755775"/>
            <a:ext cx="323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20220320_1523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5" y="2547938"/>
            <a:ext cx="3249613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146550" y="2544763"/>
            <a:ext cx="705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732338" y="2398713"/>
            <a:ext cx="6096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труд в годы ВОВ и послевоенные годы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Антонина Трофимовна награждена: </a:t>
            </a:r>
          </a:p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Медалями «За доблестный труд в ВОВ 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1941-1945 гг».;</a:t>
            </a:r>
          </a:p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Юбилейными медалями «Участнику трудового фронта»;</a:t>
            </a:r>
          </a:p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Знаками отличия, грамотами за добросовестный труд в послевоенные годы.</a:t>
            </a:r>
          </a:p>
          <a:p>
            <a:pPr>
              <a:spcBef>
                <a:spcPct val="50000"/>
              </a:spcBef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9944" name="Picture 10" descr="2b0bc04c84dcff6794d0bbd1f24b93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2363" y="2624138"/>
            <a:ext cx="9969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3889375" y="620713"/>
            <a:ext cx="60928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Силаева (Сафонова) Анастасия Константиновна</a:t>
            </a:r>
          </a:p>
        </p:txBody>
      </p:sp>
      <p:pic>
        <p:nvPicPr>
          <p:cNvPr id="4096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25" y="1776413"/>
            <a:ext cx="26130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732338" y="2398713"/>
            <a:ext cx="6096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0966" name="Picture 8" descr="20220320_1523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538" y="2486025"/>
            <a:ext cx="308133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4146550" y="2501900"/>
            <a:ext cx="7050088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Силаева (Сафонова) Анастасия Константиновна</a:t>
            </a:r>
          </a:p>
          <a:p>
            <a:pPr algn="ctr"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Родилась в с.Ключи Лопатинского района.  Воспитывалась в многодетной семье, была последним ребенком. Ей удалось закончить всего 4 класса в селе Садовка.  С 11 лет пошла работать в совхоз. В совхозе создавались звенья из подростков 11-13 лет. Наряду со взрослыми они выполняли всю работу: варили еду, пололи, мотыжили, собирали пырей после тракторов. До войны Анастасию Константиновну послали учиться на курсы санитарок. В первый год ВОВ работала в г.Саратове на 3-емэвакуационном заводе из г.Москвы.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>
          <a:xfrm>
            <a:off x="1308100" y="5653088"/>
            <a:ext cx="9601200" cy="625475"/>
          </a:xfrm>
        </p:spPr>
        <p:txBody>
          <a:bodyPr/>
          <a:lstStyle/>
          <a:p>
            <a:pPr eaLnBrk="1" hangingPunct="1"/>
            <a:r>
              <a:rPr lang="ru-RU" sz="4000" smtClean="0">
                <a:ln>
                  <a:noFill/>
                </a:ln>
              </a:rPr>
              <a:t> </a:t>
            </a:r>
          </a:p>
        </p:txBody>
      </p:sp>
      <p:sp>
        <p:nvSpPr>
          <p:cNvPr id="55298" name="Объект 4"/>
          <p:cNvSpPr>
            <a:spLocks noGrp="1"/>
          </p:cNvSpPr>
          <p:nvPr>
            <p:ph idx="1"/>
          </p:nvPr>
        </p:nvSpPr>
        <p:spPr>
          <a:xfrm>
            <a:off x="1298575" y="3017838"/>
            <a:ext cx="9601200" cy="3201987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0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Проанализировав архивные документы  о тружениках тыла мы поняли, что всех их объединяет одинаковое прошлое: чувство голода, тяжелая работа, недосыпание и чувство ответственности, удивляешься, откуда у них (женщин, детей) брались силы. Все они трудились добросовестно, о чем свидетельствуют их награды. 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Все меньше остается ветеранов Великой Отечественной войны и тружеников тыла. Мы с уважением относимся к этим людям, к их прошлому и настоящему, преклоняемся перед ними. Нам есть чему у них поучиться.</a:t>
            </a:r>
          </a:p>
        </p:txBody>
      </p:sp>
      <p:sp>
        <p:nvSpPr>
          <p:cNvPr id="41987" name="AutoShape 2" descr="Картинки по запросу бессмертный пол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Garamond" pitchFamily="18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946650" y="1206500"/>
            <a:ext cx="282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Заключение</a:t>
            </a:r>
          </a:p>
        </p:txBody>
      </p:sp>
      <p:pic>
        <p:nvPicPr>
          <p:cNvPr id="41989" name="Picture 7" descr="8caf1f211ef279f2382ffbb70d518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73660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25" y="862013"/>
            <a:ext cx="33750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3563938" y="2522538"/>
            <a:ext cx="6010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Нам есть чему у них поучиться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948238" y="849313"/>
            <a:ext cx="6092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Мы принимаем эстафету!</a:t>
            </a:r>
          </a:p>
        </p:txBody>
      </p:sp>
      <p:pic>
        <p:nvPicPr>
          <p:cNvPr id="4403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5143500"/>
            <a:ext cx="42973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732338" y="2398713"/>
            <a:ext cx="6096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0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6121400" y="1674813"/>
            <a:ext cx="52022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Жизнь наших односельчанок была такой же, какой жила в те годы вся страна.</a:t>
            </a:r>
          </a:p>
          <a:p>
            <a:pPr algn="ctr">
              <a:defRPr/>
            </a:pPr>
            <a:endParaRPr lang="ru-RU" sz="18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 все ты бралась без страха,</a:t>
            </a:r>
          </a:p>
          <a:p>
            <a:pPr algn="ctr">
              <a:defRPr/>
            </a:pPr>
            <a:r>
              <a:rPr lang="ru-RU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И, как в поговорке какой,</a:t>
            </a:r>
          </a:p>
          <a:p>
            <a:pPr algn="ctr">
              <a:defRPr/>
            </a:pPr>
            <a:r>
              <a:rPr lang="ru-RU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Была ты и пряхой и ткахой</a:t>
            </a:r>
          </a:p>
          <a:p>
            <a:pPr algn="ctr">
              <a:defRPr/>
            </a:pPr>
            <a:r>
              <a:rPr lang="ru-RU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Умела иглой и пилой.</a:t>
            </a:r>
          </a:p>
          <a:p>
            <a:pPr algn="ctr">
              <a:defRPr/>
            </a:pPr>
            <a:r>
              <a:rPr lang="ru-RU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Рубила, возила, копала,-</a:t>
            </a:r>
          </a:p>
          <a:p>
            <a:pPr algn="ctr">
              <a:defRPr/>
            </a:pPr>
            <a:r>
              <a:rPr lang="ru-RU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Да разве же все перечтешь?</a:t>
            </a:r>
          </a:p>
          <a:p>
            <a:pPr algn="ctr">
              <a:defRPr/>
            </a:pPr>
            <a:r>
              <a:rPr lang="ru-RU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 в письмах на фронт уверяла</a:t>
            </a:r>
          </a:p>
          <a:p>
            <a:pPr algn="ctr">
              <a:defRPr/>
            </a:pPr>
            <a:r>
              <a:rPr lang="ru-RU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будто б отлично живешь…</a:t>
            </a:r>
          </a:p>
          <a:p>
            <a:pPr algn="ctr">
              <a:defRPr/>
            </a:pPr>
            <a:r>
              <a:rPr lang="ru-RU" sz="1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Война живѐт в воспоминаниях наших прабабушек и прадедушек, они переходят к детям и внукам, они в памяти наших отцов, матерей. Мы принимаем эту эстафету.</a:t>
            </a:r>
          </a:p>
        </p:txBody>
      </p:sp>
      <p:pic>
        <p:nvPicPr>
          <p:cNvPr id="44039" name="Picture 9" descr="IMG_20180509_0954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738" y="2506663"/>
            <a:ext cx="2692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0" descr="IMG_20190509_0912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9663" y="2674938"/>
            <a:ext cx="1862137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08100" y="5653088"/>
            <a:ext cx="9601200" cy="625475"/>
          </a:xfrm>
        </p:spPr>
        <p:txBody>
          <a:bodyPr/>
          <a:lstStyle/>
          <a:p>
            <a:pPr eaLnBrk="1" hangingPunct="1"/>
            <a:r>
              <a:rPr lang="ru-RU" sz="4000" smtClean="0">
                <a:ln>
                  <a:noFill/>
                </a:ln>
              </a:rPr>
              <a:t> </a:t>
            </a:r>
          </a:p>
        </p:txBody>
      </p:sp>
      <p:sp>
        <p:nvSpPr>
          <p:cNvPr id="80899" name="Объект 4"/>
          <p:cNvSpPr>
            <a:spLocks noGrp="1"/>
          </p:cNvSpPr>
          <p:nvPr>
            <p:ph idx="4294967295"/>
          </p:nvPr>
        </p:nvSpPr>
        <p:spPr>
          <a:xfrm>
            <a:off x="1319213" y="2581275"/>
            <a:ext cx="9601200" cy="32019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Труженики тыла внесли весомый вклад в победу над фашизмом; </a:t>
            </a:r>
          </a:p>
          <a:p>
            <a:pPr algn="ctr">
              <a:buFontTx/>
              <a:buNone/>
              <a:defRPr/>
            </a:pPr>
            <a:r>
              <a:rPr lang="ru-RU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Их большая часть - женщины, старики и дети с 10-летнего возраста;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Их самоотверженный труд — прекрасный пример для молодежи;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Женский подвиг в годы войны всегда будет достоин восхищения и гордости у молодого поколения. </a:t>
            </a:r>
          </a:p>
          <a:p>
            <a:pPr algn="ctr">
              <a:buFont typeface="Arial" charset="0"/>
              <a:buNone/>
              <a:defRPr/>
            </a:pPr>
            <a:endParaRPr lang="ru-RU" b="1" i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059" name="AutoShape 2" descr="Картинки по запросу бессмертный пол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Garamond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946650" y="1206500"/>
            <a:ext cx="282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Выводы</a:t>
            </a:r>
          </a:p>
        </p:txBody>
      </p:sp>
      <p:pic>
        <p:nvPicPr>
          <p:cNvPr id="45061" name="Picture 7" descr="8caf1f211ef279f2382ffbb70d518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693738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25" y="862013"/>
            <a:ext cx="33750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08100" y="5653088"/>
            <a:ext cx="9601200" cy="625475"/>
          </a:xfrm>
        </p:spPr>
        <p:txBody>
          <a:bodyPr/>
          <a:lstStyle/>
          <a:p>
            <a:pPr eaLnBrk="1" hangingPunct="1"/>
            <a:r>
              <a:rPr lang="ru-RU" sz="4000" smtClean="0">
                <a:ln>
                  <a:noFill/>
                </a:ln>
              </a:rPr>
              <a:t> </a:t>
            </a:r>
          </a:p>
        </p:txBody>
      </p:sp>
      <p:sp>
        <p:nvSpPr>
          <p:cNvPr id="82947" name="Объект 4"/>
          <p:cNvSpPr>
            <a:spLocks noGrp="1"/>
          </p:cNvSpPr>
          <p:nvPr>
            <p:ph idx="4294967295"/>
          </p:nvPr>
        </p:nvSpPr>
        <p:spPr>
          <a:xfrm>
            <a:off x="1298575" y="3038475"/>
            <a:ext cx="10037763" cy="32019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i="1" smtClean="0">
                <a:solidFill>
                  <a:srgbClr val="000099"/>
                </a:solidFill>
                <a:latin typeface="Arial" charset="0"/>
              </a:rPr>
              <a:t>- Школьный архив </a:t>
            </a:r>
          </a:p>
          <a:p>
            <a:pPr>
              <a:buFontTx/>
              <a:buNone/>
              <a:defRPr/>
            </a:pPr>
            <a:r>
              <a:rPr lang="ru-RU" b="1" i="1" smtClean="0">
                <a:solidFill>
                  <a:srgbClr val="000099"/>
                </a:solidFill>
                <a:latin typeface="Arial" charset="0"/>
              </a:rPr>
              <a:t>- Домашние архивы (фотографии, награды) </a:t>
            </a:r>
          </a:p>
          <a:p>
            <a:pPr>
              <a:buFontTx/>
              <a:buNone/>
              <a:defRPr/>
            </a:pPr>
            <a:r>
              <a:rPr lang="ru-RU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Воспоминания односельчан</a:t>
            </a:r>
          </a:p>
        </p:txBody>
      </p:sp>
      <p:sp>
        <p:nvSpPr>
          <p:cNvPr id="47107" name="AutoShape 2" descr="Картинки по запросу бессмертный пол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Garamond" pitchFamily="18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386263" y="977900"/>
            <a:ext cx="4324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Использованные ресурсы</a:t>
            </a:r>
          </a:p>
        </p:txBody>
      </p:sp>
      <p:pic>
        <p:nvPicPr>
          <p:cNvPr id="47109" name="Picture 7" descr="8caf1f211ef279f2382ffbb70d518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73660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2475" y="1339850"/>
            <a:ext cx="2844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9" descr="20220320_1522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4011613"/>
            <a:ext cx="31972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175" y="674688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900" y="777875"/>
            <a:ext cx="39290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0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5563" y="2524125"/>
            <a:ext cx="6451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705100" y="862013"/>
            <a:ext cx="9812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1941-1945гг.</a:t>
            </a:r>
          </a:p>
          <a:p>
            <a:pPr algn="ctr">
              <a:defRPr/>
            </a:pPr>
            <a:r>
              <a:rPr lang="ru-RU" alt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«Все для фронта, все для Победы!»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047750" y="2613025"/>
            <a:ext cx="98679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7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9 мая – особый праздник для всей нашей страны. В этот день мы с благодарностью вспоминаем всех, кто одержал победу, всех, кто в глубоком тылу своим неимоверным трудом помогал приближать этот праздник – День Победы. В этом году вся страна отметит 77-ю годовщину Победы в Великой Отечественной войне. Этот праздник значимый для каждого россиянина, как дань памяти и глубокого уважения людям старшего поколения, всем, кто самоотверженно приближал долгожданный день Великой Победы.</a:t>
            </a:r>
          </a:p>
          <a:p>
            <a:pPr algn="ctr">
              <a:defRPr/>
            </a:pPr>
            <a:r>
              <a:rPr lang="ru-RU" sz="17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Свидетелей событий Великой Отечественной войны с каждым днем становится все меньше и меньше, и если не сохранить их воспоминания, то мы можем потерять невосстановимые материалы о войне, они просто исчезнут вместе с людьми, не оставив своего следа в истории.</a:t>
            </a:r>
          </a:p>
          <a:p>
            <a:pPr algn="ctr" eaLnBrk="0" hangingPunct="0">
              <a:defRPr/>
            </a:pPr>
            <a:endParaRPr lang="ru-RU" sz="17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048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563" y="5318125"/>
            <a:ext cx="31940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8caf1f211ef279f2382ffbb70d518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961063" y="2281238"/>
            <a:ext cx="53276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800">
              <a:latin typeface="Arial" charset="0"/>
            </a:endParaRP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Говоря о героических делах народа в годы войны, особенно хочется сказать о трудовых подвигах женщин. В первые дни войны, преодолевая огромные трудности, они заменили своих мужей, отцов и братьев у станков, осваивали их специальности и с каждым днем повышали свои производственные показатели. Их труд золотыми буквами вписан в героическую летопись истории нашей Родины 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222750" y="835025"/>
            <a:ext cx="3767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800">
              <a:latin typeface="Arial" charset="0"/>
            </a:endParaRPr>
          </a:p>
          <a:p>
            <a:pPr>
              <a:defRPr/>
            </a:pPr>
            <a:r>
              <a: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Актуальность </a:t>
            </a:r>
          </a:p>
        </p:txBody>
      </p:sp>
      <p:pic>
        <p:nvPicPr>
          <p:cNvPr id="21507" name="Picture 8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674688"/>
            <a:ext cx="31575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7050" y="1100138"/>
            <a:ext cx="31940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Содержимое 6" descr="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4575" y="2584450"/>
            <a:ext cx="22844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Содержимое 9" descr="Фото_женщин-лесорубов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538" y="4332288"/>
            <a:ext cx="2192337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25-d184d0bed182d0be-d181d0bed0b2d0b5d182d181d0bad0b8d185-d0b6d0b5d0bdd189d0b8d0bd-d0b8-d0b4d0b5d0b2d183d188d0b5d0ba-d0bdd0b5_603559d32fdd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638" y="2584450"/>
            <a:ext cx="214471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27836351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0600" y="4335463"/>
            <a:ext cx="23066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6" descr="ty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6800" y="3794125"/>
            <a:ext cx="17653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314575" y="671513"/>
            <a:ext cx="9601200" cy="13033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Цель проекта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262063" y="2722563"/>
            <a:ext cx="9296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latin typeface="Garamond" pitchFamily="18" charset="0"/>
              </a:rPr>
              <a:t>	</a:t>
            </a:r>
            <a:r>
              <a:rPr 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Изучить трудовой подвиг тружениц тыла нашего села  во время Великой Отечественной войны;</a:t>
            </a:r>
          </a:p>
          <a:p>
            <a:pPr>
              <a:defRPr/>
            </a:pPr>
            <a:endParaRPr lang="ru-RU" sz="24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Узнать о жизни простого народа в годы Великой Отечественной войны, а также выяснить, какой вклад внесли женщины — труженицы тыла, приближая Великую Победу. </a:t>
            </a:r>
          </a:p>
        </p:txBody>
      </p:sp>
      <p:pic>
        <p:nvPicPr>
          <p:cNvPr id="22531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674688"/>
            <a:ext cx="31575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149850"/>
            <a:ext cx="31940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654050"/>
            <a:ext cx="31575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3941763" y="714375"/>
            <a:ext cx="78136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r>
              <a: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Для достижения цели были поставлены задачи:</a:t>
            </a:r>
            <a:b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709738" y="2425700"/>
            <a:ext cx="9307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-"/>
              <a:tabLst>
                <a:tab pos="457200" algn="l"/>
              </a:tabLst>
              <a:defRPr/>
            </a:pPr>
            <a:r>
              <a:rPr lang="ru-RU" sz="1900" b="1" i="1">
                <a:solidFill>
                  <a:srgbClr val="000099"/>
                </a:solidFill>
                <a:latin typeface="Arial" charset="0"/>
              </a:rPr>
              <a:t>проанализировать архивные  материалы о деятельности тружеников тыла в годы Великой Отечественной Войны;</a:t>
            </a:r>
          </a:p>
          <a:p>
            <a:pPr>
              <a:tabLst>
                <a:tab pos="457200" algn="l"/>
              </a:tabLst>
              <a:defRPr/>
            </a:pPr>
            <a:endParaRPr lang="ru-RU" sz="1900" b="1" i="1">
              <a:solidFill>
                <a:srgbClr val="000099"/>
              </a:solidFill>
              <a:latin typeface="Arial" charset="0"/>
            </a:endParaRPr>
          </a:p>
          <a:p>
            <a:pPr>
              <a:buFontTx/>
              <a:buChar char="-"/>
              <a:tabLst>
                <a:tab pos="457200" algn="l"/>
              </a:tabLst>
              <a:defRPr/>
            </a:pPr>
            <a:r>
              <a:rPr lang="ru-RU" sz="1900" b="1" i="1">
                <a:solidFill>
                  <a:srgbClr val="000099"/>
                </a:solidFill>
                <a:latin typeface="Arial" charset="0"/>
              </a:rPr>
              <a:t>осуществить поиск женщин – односельчан, работающих под девизом «Все – для Фронта! Все – для Победы!»;</a:t>
            </a:r>
          </a:p>
          <a:p>
            <a:pPr>
              <a:tabLst>
                <a:tab pos="457200" algn="l"/>
              </a:tabLst>
              <a:defRPr/>
            </a:pPr>
            <a:endParaRPr lang="ru-RU" sz="1900" b="1" i="1">
              <a:solidFill>
                <a:srgbClr val="000099"/>
              </a:solidFill>
              <a:latin typeface="Arial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-показать, как отразилась война на судьбах тружениц тыла;</a:t>
            </a:r>
          </a:p>
          <a:p>
            <a:pPr>
              <a:tabLst>
                <a:tab pos="457200" algn="l"/>
              </a:tabLst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-донести нашим сверстникам правду о той жестокой войне и тяжелом труде, которые легли на плечи наших прадедушек и прабабушек;</a:t>
            </a:r>
          </a:p>
          <a:p>
            <a:pPr>
              <a:tabLst>
                <a:tab pos="457200" algn="l"/>
              </a:tabLst>
              <a:defRPr/>
            </a:pPr>
            <a:endParaRPr lang="ru-RU" sz="19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ru-RU" sz="19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-создать презентацию</a:t>
            </a:r>
          </a:p>
        </p:txBody>
      </p:sp>
      <p:pic>
        <p:nvPicPr>
          <p:cNvPr id="2355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438" y="5357813"/>
            <a:ext cx="319405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674688"/>
            <a:ext cx="31575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450975" y="2606675"/>
            <a:ext cx="65532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Война… Как много боли и горечи в этих словах. До сих пор наша Родина не залечила всех ран и, к сожалению, не залечит никогда. Такое не забывают! </a:t>
            </a:r>
          </a:p>
          <a:p>
            <a:pPr algn="ctr">
              <a:defRPr/>
            </a:pPr>
            <a:endParaRPr lang="ru-RU" sz="22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2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Тысячи и тысячи людей погибали от пуль и снарядов, от голода и усталости. Но нужно отдать должное тем людям, благодаря которым фронт «жил» - это труженики тыла</a:t>
            </a:r>
            <a:r>
              <a:rPr lang="ru-RU" sz="2800" i="1">
                <a:latin typeface="Arial" charset="0"/>
              </a:rPr>
              <a:t>. </a:t>
            </a:r>
          </a:p>
        </p:txBody>
      </p:sp>
      <p:sp>
        <p:nvSpPr>
          <p:cNvPr id="70664" name="Rectangle 8"/>
          <p:cNvSpPr>
            <a:spLocks noGrp="1"/>
          </p:cNvSpPr>
          <p:nvPr>
            <p:ph type="title" idx="4294967295"/>
          </p:nvPr>
        </p:nvSpPr>
        <p:spPr>
          <a:xfrm>
            <a:off x="4102100" y="587375"/>
            <a:ext cx="6732588" cy="1303338"/>
          </a:xfrm>
        </p:spPr>
        <p:txBody>
          <a:bodyPr/>
          <a:lstStyle/>
          <a:p>
            <a:pPr>
              <a:defRPr/>
            </a:pPr>
            <a:r>
              <a:rPr lang="ru-RU" sz="3200" b="1" i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«Труженики тыла – незаметные герои войны…»</a:t>
            </a:r>
          </a:p>
        </p:txBody>
      </p:sp>
      <p:pic>
        <p:nvPicPr>
          <p:cNvPr id="24580" name="Picture 9" descr="20220320_152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5040313"/>
            <a:ext cx="18986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6413" y="1724025"/>
            <a:ext cx="3194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321675" y="2589213"/>
            <a:ext cx="28670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 вас, о тружениках тыла,</a:t>
            </a:r>
            <a:b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Кто час Победы приближал.</a:t>
            </a:r>
            <a:b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Страна родная не забыла.</a:t>
            </a:r>
            <a:b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Вам должное за все воздав!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674688"/>
            <a:ext cx="31575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Rectangle 8"/>
          <p:cNvSpPr>
            <a:spLocks noGrp="1"/>
          </p:cNvSpPr>
          <p:nvPr>
            <p:ph type="title" idx="4294967295"/>
          </p:nvPr>
        </p:nvSpPr>
        <p:spPr>
          <a:xfrm>
            <a:off x="4102100" y="587375"/>
            <a:ext cx="6732588" cy="1303338"/>
          </a:xfrm>
        </p:spPr>
        <p:txBody>
          <a:bodyPr/>
          <a:lstStyle/>
          <a:p>
            <a:pPr>
              <a:defRPr/>
            </a:pPr>
            <a:r>
              <a:rPr lang="ru-RU" sz="3200" b="1" i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«Труженики тыла – незаметные герои войны…»</a:t>
            </a:r>
          </a:p>
        </p:txBody>
      </p:sp>
      <p:pic>
        <p:nvPicPr>
          <p:cNvPr id="25603" name="Picture 9" descr="20220320_152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0463" y="4981575"/>
            <a:ext cx="19605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6413" y="1724025"/>
            <a:ext cx="3194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866775" y="2573338"/>
            <a:ext cx="49117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Труженики тыла -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уважаемые люди нашего села, которые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долгие годы трудились на благо своей страны, а в годы Великой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Отечественной войны несли тяжелейшую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трудовую вахту и за себя и за мужчин,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ушедших на фронт.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946775" y="2705100"/>
            <a:ext cx="49117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>
              <a:buFontTx/>
              <a:buAutoNum type="arabicPeriod"/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Мерлушкина  (Сажнёва) А.М.</a:t>
            </a: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Рузакова М.Г.</a:t>
            </a: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Курнышова (Галкина) А.М.</a:t>
            </a: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Курнышова (Попкова) Е.П.</a:t>
            </a: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Королёва (Кистаева) М.К.</a:t>
            </a: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6. Сергеева (Рожкова) А.Т.</a:t>
            </a:r>
          </a:p>
          <a:p>
            <a:pPr marL="609600" indent="-609600" algn="ctr"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7. Силаева (Сафонова) А. К.</a:t>
            </a:r>
          </a:p>
          <a:p>
            <a:pPr marL="609600" indent="-609600" algn="ctr">
              <a:defRPr/>
            </a:pPr>
            <a:endParaRPr lang="ru-RU" sz="2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8caf1f211ef279f2382ffbb70d518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674688"/>
            <a:ext cx="31575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6970713" y="2974975"/>
            <a:ext cx="357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6627" name="Picture 12" descr="20220320_152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2549525"/>
            <a:ext cx="28225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3" descr="20220314_093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7638" y="2582863"/>
            <a:ext cx="2682875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4160838" y="788988"/>
            <a:ext cx="609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Мерлушкина (Сажнёва) Анастасия Михайловна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6765925" y="2546350"/>
            <a:ext cx="39766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Мерлушкина (Сажнёва) Анастасия Михайловна</a:t>
            </a:r>
          </a:p>
          <a:p>
            <a:pPr algn="ctr">
              <a:defRPr/>
            </a:pP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Родилась 21.08. 1922 года в селе Соймино. В семье она была третьим ребенком . Детство у нее сложилось, как у многих сверстников тяжелым. Грамоте обучалась только 3 года в Сойминской школе. Затем пошли трудовые будни без выходных.</a:t>
            </a:r>
          </a:p>
        </p:txBody>
      </p:sp>
      <p:pic>
        <p:nvPicPr>
          <p:cNvPr id="26631" name="Picture 2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1787525"/>
            <a:ext cx="3194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3664</TotalTime>
  <Words>1443</Words>
  <Application>Microsoft Office PowerPoint</Application>
  <PresentationFormat>Произвольный</PresentationFormat>
  <Paragraphs>190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28</vt:i4>
      </vt:variant>
    </vt:vector>
  </HeadingPairs>
  <TitlesOfParts>
    <vt:vector size="44" baseType="lpstr">
      <vt:lpstr>Times New Roman</vt:lpstr>
      <vt:lpstr>Arial</vt:lpstr>
      <vt:lpstr>Garamond</vt:lpstr>
      <vt:lpstr>Calibri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Слайд 1</vt:lpstr>
      <vt:lpstr>«Женщины нашего села- труженицы тыла»</vt:lpstr>
      <vt:lpstr>Слайд 3</vt:lpstr>
      <vt:lpstr>Слайд 4</vt:lpstr>
      <vt:lpstr>Цель проекта</vt:lpstr>
      <vt:lpstr>Слайд 6</vt:lpstr>
      <vt:lpstr>«Труженики тыла – незаметные герои войны…»</vt:lpstr>
      <vt:lpstr>«Труженики тыла – незаметные герои войны…»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</vt:lpstr>
      <vt:lpstr>Слайд 25</vt:lpstr>
      <vt:lpstr> </vt:lpstr>
      <vt:lpstr> 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Женщина и война.</dc:title>
  <dc:creator>Пользователь Windows</dc:creator>
  <cp:lastModifiedBy>Ольга Сергеевна</cp:lastModifiedBy>
  <cp:revision>165</cp:revision>
  <dcterms:created xsi:type="dcterms:W3CDTF">2017-01-22T14:30:56Z</dcterms:created>
  <dcterms:modified xsi:type="dcterms:W3CDTF">2022-04-01T17:55:05Z</dcterms:modified>
</cp:coreProperties>
</file>